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  <pc:spChg chg="del mod">
          <ac:chgData name="Sergio Miguel" userId="09a8c75f-ff7f-4676-955b-0f07b7188bbf" providerId="ADAL" clId="{E091DF75-4201-48DF-923E-9BE503395F6C}" dt="2024-10-23T17:38:39.431" v="17" actId="478"/>
          <ac:spMkLst>
            <pc:docMk/>
            <pc:sldMk cId="2307593279" sldId="257"/>
            <ac:spMk id="2" creationId="{F431B557-90AB-D685-F94B-C5A367795569}"/>
          </ac:spMkLst>
        </pc:spChg>
        <pc:spChg chg="add mod">
          <ac:chgData name="Sergio Miguel" userId="09a8c75f-ff7f-4676-955b-0f07b7188bbf" providerId="ADAL" clId="{E091DF75-4201-48DF-923E-9BE503395F6C}" dt="2024-10-23T20:18:06.701" v="38" actId="20577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E091DF75-4201-48DF-923E-9BE503395F6C}" dt="2024-10-23T18:23:18.239" v="34" actId="1076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E091DF75-4201-48DF-923E-9BE503395F6C}" dt="2024-10-23T17:37:23.660" v="7" actId="478"/>
          <ac:picMkLst>
            <pc:docMk/>
            <pc:sldMk cId="2307593279" sldId="257"/>
            <ac:picMk id="1026" creationId="{4711333D-E9C8-1A70-BA0E-0368FE805DDC}"/>
          </ac:picMkLst>
        </pc:picChg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  <pc:picChg chg="mod">
          <ac:chgData name="Sergio Miguel" userId="09a8c75f-ff7f-4676-955b-0f07b7188bbf" providerId="ADAL" clId="{E091DF75-4201-48DF-923E-9BE503395F6C}" dt="2024-10-23T17:35:40.542" v="3" actId="732"/>
          <ac:picMkLst>
            <pc:docMk/>
            <pc:sldMk cId="359246181" sldId="258"/>
            <ac:picMk id="1026" creationId="{8B67F1FE-7E8E-DB26-38E1-5BA04DBBD37E}"/>
          </ac:picMkLst>
        </pc:picChg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  <pc:spChg chg="mod">
          <ac:chgData name="Paco Sales" userId="S::psales@colegiosmarianistas.org::3b073095-8abf-4f1a-8b09-67baaa38dbb8" providerId="AD" clId="Web-{ABDA77E8-D0C0-4999-A0BE-127BEAE084AB}" dt="2024-10-17T15:15:35.185" v="0" actId="20577"/>
          <ac:spMkLst>
            <pc:docMk/>
            <pc:sldMk cId="2307593279" sldId="257"/>
            <ac:spMk id="2" creationId="{F431B557-90AB-D685-F94B-C5A3677955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21/11/2024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arry, Starry Night, Starry Night Sky Print, Vincent van Gogh Giclee ...">
            <a:extLst>
              <a:ext uri="{FF2B5EF4-FFF2-40B4-BE49-F238E27FC236}">
                <a16:creationId xmlns:a16="http://schemas.microsoft.com/office/drawing/2014/main" id="{8B67F1FE-7E8E-DB26-38E1-5BA04DBBD3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14"/>
          <a:stretch/>
        </p:blipFill>
        <p:spPr bwMode="auto">
          <a:xfrm>
            <a:off x="0" y="0"/>
            <a:ext cx="123056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arry, Starry Night, Starry Night Sky Print, Vincent van Gogh Giclee ...">
            <a:extLst>
              <a:ext uri="{FF2B5EF4-FFF2-40B4-BE49-F238E27FC236}">
                <a16:creationId xmlns:a16="http://schemas.microsoft.com/office/drawing/2014/main" id="{D502CA84-4513-B06B-DB8A-CCCC562CAC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55" b="31214"/>
          <a:stretch/>
        </p:blipFill>
        <p:spPr bwMode="auto">
          <a:xfrm>
            <a:off x="7830196" y="0"/>
            <a:ext cx="43618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659285"/>
            <a:ext cx="60007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TE PEDIMOS,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QUE NOS ABRAS LOS OJOS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PARA VER MEJOR,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QUE NOS AYUDES A CAMINAR JUNTOS EN ESTE ENCUENTRO.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DANOS LA GRACIA DE BUSCAR </a:t>
            </a:r>
          </a:p>
          <a:p>
            <a:pPr algn="ctr"/>
            <a:r>
              <a:rPr lang="es-ES" sz="3200" b="1">
                <a:solidFill>
                  <a:srgbClr val="FFC000"/>
                </a:solidFill>
              </a:rPr>
              <a:t>CON UN CORAZÓN </a:t>
            </a:r>
            <a:r>
              <a:rPr lang="es-ES" sz="3200" b="1" dirty="0">
                <a:solidFill>
                  <a:srgbClr val="FFC000"/>
                </a:solidFill>
              </a:rPr>
              <a:t>LIBRE.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091A15-222E-4A52-9CFF-B4E0161D11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9c7df9-08b6-4334-9e13-1316070ac67c"/>
    <ds:schemaRef ds:uri="b87768f5-7b84-443f-8322-6461ec80d5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Panorámica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2</cp:revision>
  <dcterms:created xsi:type="dcterms:W3CDTF">2024-10-17T13:47:42Z</dcterms:created>
  <dcterms:modified xsi:type="dcterms:W3CDTF">2024-11-21T09:53:39Z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  <property fmtid="{D5CDD505-2E9C-101B-9397-08002B2CF9AE}" pid="3" name="MediaServiceImageTags">
    <vt:lpwstr/>
  </property>
</Properties>
</file>